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15113000"/>
  <p:notesSz cx="6858000" cy="9144000"/>
  <p:embeddedFontLst>
    <p:embeddedFont>
      <p:font typeface="Open Sans" panose="020B0604020202020204" charset="0"/>
      <p:regular r:id="rId4"/>
      <p:bold r:id="rId5"/>
      <p:boldItalic r:id="rId6"/>
    </p:embeddedFont>
    <p:embeddedFont>
      <p:font typeface="Open Sans" panose="020B0604020202020204" charset="0"/>
      <p:regular r:id="rId4"/>
      <p:bold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310" autoAdjust="0"/>
  </p:normalViewPr>
  <p:slideViewPr>
    <p:cSldViewPr>
      <p:cViewPr varScale="1">
        <p:scale>
          <a:sx n="44" d="100"/>
          <a:sy n="44" d="100"/>
        </p:scale>
        <p:origin x="23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EC4C5-179A-435F-A1B9-688A88377EF0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01BE0-C0AE-49BF-B07C-A9E7B8DD7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9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01BE0-C0AE-49BF-B07C-A9E7B8DD7B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03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1422603" y="1911246"/>
            <a:ext cx="7846795" cy="947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0D0C69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Bold"/>
              </a:rPr>
              <a:t>CONFERINȚA INTER</a:t>
            </a:r>
            <a:r>
              <a:rPr lang="ro-RO" sz="2000" b="1" dirty="0">
                <a:solidFill>
                  <a:srgbClr val="0D0C69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Bold"/>
              </a:rPr>
              <a:t>NAȚIONALĂ</a:t>
            </a:r>
          </a:p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en-US" sz="2000" b="1" i="1" dirty="0">
                <a:solidFill>
                  <a:srgbClr val="0D0C69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Bold Italics"/>
              </a:rPr>
              <a:t>CONTEMPORARY PERSPECTIVES IN PSYCHOLOGY, EDUCATION AND SOCIAL WORK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814074" y="385978"/>
            <a:ext cx="1525268" cy="1525268"/>
            <a:chOff x="0" y="0"/>
            <a:chExt cx="812800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Freeform 10"/>
          <p:cNvSpPr/>
          <p:nvPr/>
        </p:nvSpPr>
        <p:spPr>
          <a:xfrm>
            <a:off x="2619087" y="707270"/>
            <a:ext cx="2206622" cy="745728"/>
          </a:xfrm>
          <a:custGeom>
            <a:avLst/>
            <a:gdLst/>
            <a:ahLst/>
            <a:cxnLst/>
            <a:rect l="l" t="t" r="r" b="b"/>
            <a:pathLst>
              <a:path w="2206622" h="745728">
                <a:moveTo>
                  <a:pt x="0" y="0"/>
                </a:moveTo>
                <a:lnTo>
                  <a:pt x="2206622" y="0"/>
                </a:lnTo>
                <a:lnTo>
                  <a:pt x="2206622" y="745728"/>
                </a:lnTo>
                <a:lnTo>
                  <a:pt x="0" y="745728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11" name="Group 11"/>
          <p:cNvGrpSpPr/>
          <p:nvPr/>
        </p:nvGrpSpPr>
        <p:grpSpPr>
          <a:xfrm>
            <a:off x="8352658" y="317500"/>
            <a:ext cx="1525268" cy="1525268"/>
            <a:chOff x="0" y="0"/>
            <a:chExt cx="812800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814074" y="13194032"/>
            <a:ext cx="1525268" cy="1525268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Freeform 15"/>
          <p:cNvSpPr/>
          <p:nvPr/>
        </p:nvSpPr>
        <p:spPr>
          <a:xfrm>
            <a:off x="5101934" y="628382"/>
            <a:ext cx="2974499" cy="903504"/>
          </a:xfrm>
          <a:custGeom>
            <a:avLst/>
            <a:gdLst/>
            <a:ahLst/>
            <a:cxnLst/>
            <a:rect l="l" t="t" r="r" b="b"/>
            <a:pathLst>
              <a:path w="2974499" h="903504">
                <a:moveTo>
                  <a:pt x="0" y="0"/>
                </a:moveTo>
                <a:lnTo>
                  <a:pt x="2974499" y="0"/>
                </a:lnTo>
                <a:lnTo>
                  <a:pt x="2974499" y="903504"/>
                </a:lnTo>
                <a:lnTo>
                  <a:pt x="0" y="903504"/>
                </a:lnTo>
                <a:lnTo>
                  <a:pt x="0" y="0"/>
                </a:lnTo>
                <a:close/>
              </a:path>
            </a:pathLst>
          </a:cu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9" name="Freeform 19"/>
          <p:cNvSpPr/>
          <p:nvPr/>
        </p:nvSpPr>
        <p:spPr>
          <a:xfrm>
            <a:off x="7949988" y="13226998"/>
            <a:ext cx="2330607" cy="1492302"/>
          </a:xfrm>
          <a:custGeom>
            <a:avLst/>
            <a:gdLst/>
            <a:ahLst/>
            <a:cxnLst/>
            <a:rect l="l" t="t" r="r" b="b"/>
            <a:pathLst>
              <a:path w="2330607" h="1492302">
                <a:moveTo>
                  <a:pt x="0" y="0"/>
                </a:moveTo>
                <a:lnTo>
                  <a:pt x="2330607" y="0"/>
                </a:lnTo>
                <a:lnTo>
                  <a:pt x="2330607" y="1492302"/>
                </a:lnTo>
                <a:lnTo>
                  <a:pt x="0" y="1492302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3B4A8-F174-0B65-6219-5E1CE1F6ABE3}"/>
              </a:ext>
            </a:extLst>
          </p:cNvPr>
          <p:cNvSpPr txBox="1"/>
          <p:nvPr/>
        </p:nvSpPr>
        <p:spPr>
          <a:xfrm>
            <a:off x="1612900" y="3289300"/>
            <a:ext cx="7656498" cy="987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STRUCTURĂ RECOMANDATĂ</a:t>
            </a:r>
          </a:p>
          <a:p>
            <a:endParaRPr lang="en-GB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Titlu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poster</a:t>
            </a: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scrie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majuscule</a:t>
            </a: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poziționează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central, cu font Open Sans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dimensiune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24-</a:t>
            </a:r>
            <a:r>
              <a:rPr lang="ro-RO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</a:t>
            </a:r>
            <a:endParaRPr lang="en-GB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Autori 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afiliere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Numele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complet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autorilor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Universitatea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instituția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Abstract </a:t>
            </a:r>
          </a:p>
          <a:p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ontextul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temei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abordate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Justificarea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alegerii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subiectului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Obiectivele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generale ale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cercetării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Metodologie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Tipul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cercetare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Participanți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instrumente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procedură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Rezultate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Grafice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tabele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date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relevante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Evidențierea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rezultatelor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cheie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(nu se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includ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detalii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statistice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avansate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6.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Concluzii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Interpretarea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principalelor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rezultate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Implicații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cercetare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practică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Limite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posibile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direcții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viitoare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7.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Referințe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opțional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2-3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surse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esențiale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Stil APA 7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Date contact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principal (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partea de jos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E-mail 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RECOMANDĂRI DE DESIGN</a:t>
            </a:r>
            <a:endParaRPr lang="ro-RO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Font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recomandat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Open Sans</a:t>
            </a: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Titlu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24-30</a:t>
            </a: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Subsecțiuni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24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paragraf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1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–2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Evitați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blocurile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text: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folosiți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puncte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propoziții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scurte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Culori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Folosiți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maxim 2-3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culori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contrast bun text-fundal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Elemente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vizuale:Includeți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imagini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grafice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sau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pictograme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doar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dacă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sunt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relevante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lizibile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Asigurați-vă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că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rezoluția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acestora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bună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(minim 150 DPI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print A3)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 SĂ NU OMITEȚI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Titlul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numele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autorilor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Afilierile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instituționale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Claritatea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rezultatelor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Concluzii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aplicabile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sau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relevante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psihologie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educație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asistență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social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Datele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contact (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jos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discret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ro-RO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Respectarea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template-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ului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furnizat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(nu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modificați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structura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generală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sau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poziționările</a:t>
            </a:r>
            <a:r>
              <a:rPr lang="ro-RO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siglelor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endParaRPr lang="en-GB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248</Words>
  <Application>Microsoft Office PowerPoint</Application>
  <PresentationFormat>Custom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Open Sans</vt:lpstr>
      <vt:lpstr>Aptos</vt:lpstr>
      <vt:lpstr>Open Sans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29.7</dc:title>
  <dc:creator>Ekaterina-Andeeea Chițu</dc:creator>
  <cp:lastModifiedBy>Iordăchiță Cristian</cp:lastModifiedBy>
  <cp:revision>6</cp:revision>
  <dcterms:created xsi:type="dcterms:W3CDTF">2006-08-16T00:00:00Z</dcterms:created>
  <dcterms:modified xsi:type="dcterms:W3CDTF">2025-05-07T07:34:29Z</dcterms:modified>
  <dc:identifier>DAGiuiVdsyw</dc:identifier>
</cp:coreProperties>
</file>